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004800" cy="9753600"/>
  <p:notesSz cx="6858000" cy="9144000"/>
  <p:defaultTextStyle>
    <a:lvl1pPr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1pPr>
    <a:lvl2pPr indent="228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2pPr>
    <a:lvl3pPr indent="457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3pPr>
    <a:lvl4pPr indent="685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4pPr>
    <a:lvl5pPr indent="9144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5pPr>
    <a:lvl6pPr indent="11430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6pPr>
    <a:lvl7pPr indent="1371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7pPr>
    <a:lvl8pPr indent="1600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8pPr>
    <a:lvl9pPr indent="1828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224" y="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9658535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Titeltekst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Titeltekst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Titeltekst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FFFFFF"/>
                </a:solidFill>
              </a:rPr>
              <a:t>Titeltekst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Titeltekst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Titeltekst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j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één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twee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drie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vier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Hoofdtekst - niveau vijf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titleStyle>
    <p:bodyStyle>
      <a:lvl1pPr marL="571500" indent="-571500" defTabSz="457200">
        <a:spcBef>
          <a:spcPts val="3600"/>
        </a:spcBef>
        <a:buSzPct val="43000"/>
        <a:buBlip>
          <a:blip r:embed="rId15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marL="1143000" indent="-571500" defTabSz="457200">
        <a:spcBef>
          <a:spcPts val="3600"/>
        </a:spcBef>
        <a:buSzPct val="43000"/>
        <a:buBlip>
          <a:blip r:embed="rId15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marL="1714500" indent="-571500" defTabSz="457200">
        <a:spcBef>
          <a:spcPts val="3600"/>
        </a:spcBef>
        <a:buSzPct val="43000"/>
        <a:buBlip>
          <a:blip r:embed="rId15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marL="2286000" indent="-571500" defTabSz="457200">
        <a:spcBef>
          <a:spcPts val="3600"/>
        </a:spcBef>
        <a:buSzPct val="43000"/>
        <a:buBlip>
          <a:blip r:embed="rId15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marL="2857500" indent="-571500" defTabSz="457200">
        <a:spcBef>
          <a:spcPts val="3600"/>
        </a:spcBef>
        <a:buSzPct val="43000"/>
        <a:buBlip>
          <a:blip r:embed="rId15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marL="3429000" indent="-571500" defTabSz="457200">
        <a:spcBef>
          <a:spcPts val="3600"/>
        </a:spcBef>
        <a:buSzPct val="43000"/>
        <a:buBlip>
          <a:blip r:embed="rId15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marL="4000500" indent="-571500" defTabSz="457200">
        <a:spcBef>
          <a:spcPts val="3600"/>
        </a:spcBef>
        <a:buSzPct val="43000"/>
        <a:buBlip>
          <a:blip r:embed="rId15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marL="4572000" indent="-571500" defTabSz="457200">
        <a:spcBef>
          <a:spcPts val="3600"/>
        </a:spcBef>
        <a:buSzPct val="43000"/>
        <a:buBlip>
          <a:blip r:embed="rId15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marL="5143500" indent="-571500" defTabSz="457200">
        <a:spcBef>
          <a:spcPts val="3600"/>
        </a:spcBef>
        <a:buSzPct val="43000"/>
        <a:buBlip>
          <a:blip r:embed="rId15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bodyStyle>
    <p:otherStyle>
      <a:lvl1pPr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270000" y="6019681"/>
            <a:ext cx="10464800" cy="155778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Prowiseborden?</a:t>
            </a:r>
          </a:p>
        </p:txBody>
      </p:sp>
      <p:pic>
        <p:nvPicPr>
          <p:cNvPr id="33" name="B9B334E3-A886-4E8F-8098-D11EB0379E05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6637" y="1243851"/>
            <a:ext cx="8091526" cy="4409883"/>
          </a:xfrm>
          <a:prstGeom prst="rect">
            <a:avLst/>
          </a:prstGeom>
          <a:ln w="88900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571027" y="7943416"/>
            <a:ext cx="1122316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De beamer deed het toch ook goed?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459842" y="6629459"/>
            <a:ext cx="11926700" cy="2540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Wat zijn de voordelen van Prowise?</a:t>
            </a:r>
          </a:p>
        </p:txBody>
      </p:sp>
      <p:pic>
        <p:nvPicPr>
          <p:cNvPr id="37" name="B9B334E3-A886-4E8F-8098-D11EB0379E05-L0-001.jpeg"/>
          <p:cNvPicPr/>
          <p:nvPr/>
        </p:nvPicPr>
        <p:blipFill>
          <a:blip r:embed="rId2">
            <a:extLst/>
          </a:blip>
          <a:srcRect r="2144"/>
          <a:stretch>
            <a:fillRect/>
          </a:stretch>
        </p:blipFill>
        <p:spPr>
          <a:xfrm>
            <a:off x="2808525" y="1786250"/>
            <a:ext cx="7229325" cy="4026324"/>
          </a:xfrm>
          <a:prstGeom prst="rect">
            <a:avLst/>
          </a:prstGeom>
          <a:ln w="88900">
            <a:miter lim="400000"/>
          </a:ln>
        </p:spPr>
      </p:pic>
      <p:pic>
        <p:nvPicPr>
          <p:cNvPr id="38" name="E90EF300-1279-40DE-A418-75E0C6A73C57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8278" y="1735277"/>
            <a:ext cx="4128244" cy="412824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(left)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 advAuto="0"/>
      <p:bldP spid="38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1984135" y="7478101"/>
            <a:ext cx="8823337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1. Thuis en op school werken aan je lessen.</a:t>
            </a:r>
          </a:p>
        </p:txBody>
      </p:sp>
      <p:pic>
        <p:nvPicPr>
          <p:cNvPr id="41" name="7E9F68D0-C84F-431C-8B96-A8ECB1C2476A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7427" y="2017602"/>
            <a:ext cx="5090600" cy="4575480"/>
          </a:xfrm>
          <a:prstGeom prst="rect">
            <a:avLst/>
          </a:prstGeom>
          <a:ln w="88900">
            <a:miter lim="400000"/>
          </a:ln>
        </p:spPr>
      </p:pic>
      <p:pic>
        <p:nvPicPr>
          <p:cNvPr id="42" name="EF90474E-A145-4968-9EF9-F126C6859A42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256" y="2039757"/>
            <a:ext cx="4378605" cy="453117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2" animBg="1" advAuto="0"/>
      <p:bldP spid="4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1939346" y="7417778"/>
            <a:ext cx="9126108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2. Veel tools om je lessen te ondersteunen!</a:t>
            </a:r>
          </a:p>
        </p:txBody>
      </p:sp>
      <p:pic>
        <p:nvPicPr>
          <p:cNvPr id="45" name="E5B00EFD-ED9A-4BCF-B619-443DBF1D3E2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6611" y="834090"/>
            <a:ext cx="9231578" cy="618261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3064954" y="7468596"/>
            <a:ext cx="7325240" cy="146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3. Interactie met quizjes en Proconnect!</a:t>
            </a:r>
          </a:p>
        </p:txBody>
      </p:sp>
      <p:pic>
        <p:nvPicPr>
          <p:cNvPr id="48" name="DCAD5DEB-F201-479F-88E4-761C2BCBE72B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657" y="841174"/>
            <a:ext cx="10415486" cy="595820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2861919" y="6946590"/>
            <a:ext cx="631171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Resultaat?</a:t>
            </a:r>
          </a:p>
        </p:txBody>
      </p:sp>
      <p:sp>
        <p:nvSpPr>
          <p:cNvPr id="51" name="Shape 51"/>
          <p:cNvSpPr/>
          <p:nvPr/>
        </p:nvSpPr>
        <p:spPr>
          <a:xfrm>
            <a:off x="1420313" y="8014678"/>
            <a:ext cx="8631608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Motivatie en betrokkenheid:</a:t>
            </a:r>
          </a:p>
        </p:txBody>
      </p:sp>
      <p:sp>
        <p:nvSpPr>
          <p:cNvPr id="52" name="Shape 52"/>
          <p:cNvSpPr/>
          <p:nvPr/>
        </p:nvSpPr>
        <p:spPr>
          <a:xfrm rot="16200000">
            <a:off x="9570105" y="6054870"/>
            <a:ext cx="5105495" cy="1132502"/>
          </a:xfrm>
          <a:prstGeom prst="rightArrow">
            <a:avLst>
              <a:gd name="adj1" fmla="val 31545"/>
              <a:gd name="adj2" fmla="val 154147"/>
            </a:avLst>
          </a:prstGeom>
          <a:solidFill>
            <a:srgbClr val="FADD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200">
                <a:solidFill>
                  <a:srgbClr val="282A2F"/>
                </a:solidFill>
              </a:defRPr>
            </a:pPr>
            <a:endParaRPr/>
          </a:p>
        </p:txBody>
      </p:sp>
      <p:pic>
        <p:nvPicPr>
          <p:cNvPr id="53" name="IMG_032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02494" y="952842"/>
            <a:ext cx="10143976" cy="57059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51" grpId="1" animBg="1" advAuto="0"/>
      <p:bldP spid="52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23BE3D2-CB9B-4547-80D2-151472A3697E-L0-0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0044" y="672095"/>
            <a:ext cx="10346288" cy="5523408"/>
          </a:xfrm>
          <a:prstGeom prst="rect">
            <a:avLst/>
          </a:prstGeom>
          <a:ln w="889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3192" y="6537017"/>
            <a:ext cx="12998416" cy="215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En nu?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Ga aan de slag....je ontdekt steeds meer mogelijkheden!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Aangepast</PresentationFormat>
  <Paragraphs>10</Paragraphs>
  <Slides>7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Chalkboard</vt:lpstr>
      <vt:lpstr>Prowiseborden?</vt:lpstr>
      <vt:lpstr>Wat zijn de voordelen van Prowise?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Prowiseborden?</dc:title>
  <dc:creator>Claudia</dc:creator>
  <cp:lastModifiedBy>Claudia</cp:lastModifiedBy>
  <cp:revision>1</cp:revision>
  <dcterms:modified xsi:type="dcterms:W3CDTF">2015-04-19T12:34:07Z</dcterms:modified>
</cp:coreProperties>
</file>